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9DCE0-3481-4EDE-AE5D-F06ED52B9E44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16482-F344-47A4-BF5B-CF1ED0942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9090-2955-4E68-9C07-9F21291BE3DB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FC98B-67BC-4C26-A01A-6774CE18D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CD97D-3A49-4C16-8274-D5B420012B1C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6A05-7E29-4D40-A11E-839C2C592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8E641-595E-4483-910E-BFE98E228B52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0CAA-13FE-44C6-B943-4E163D58E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6E554-C058-4A4F-9D1A-2957A778E8B7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BD8E-D9AA-439B-A4FD-97E7AB876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6C7D-B0DC-418A-9836-F2769DF8C36C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6D8E1-2381-4EB7-B7AA-4E4A71D9F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9BBE-9D8F-4774-8150-751C207577F5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1724D-B202-44F7-BAB9-0448E735F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DCB1C-B166-4BD0-A20A-75C9FE0C4710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98DC3-ACB0-4F74-82E2-2402CBED8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29903-7BA6-494A-897C-82578D7B720E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D90DC-AD22-4195-99BA-F2F28031F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1311-1B38-428A-833A-14DF906CC0C0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D568-D0FD-409B-A302-D98ED448B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C515-823A-481A-B1D3-C4AB1B27B696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02B6-B9A3-4739-870E-B853DBDB8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D81645-561F-4F9E-B47C-891AE9A0E6C6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D6782E-C44E-4AC2-965B-86AF1129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Luyện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từ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271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34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Thêm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trạng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ngữ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chỉ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phương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cho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Thị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Thu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Content Placeholder 3" descr="13127hinh-nen-con-ga-trong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706438"/>
            <a:ext cx="7010400" cy="500856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Content Placeholder 3" descr="tải xuống (1)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838200"/>
            <a:ext cx="7772400" cy="4800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 descr="tải xuống (2)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62000" y="457200"/>
            <a:ext cx="7848600" cy="56388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 descr="tải xuống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533400"/>
            <a:ext cx="7620000" cy="55626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1.  Bằng giọng nói nhẹ nhàng, cô giáo giảng bài cho chúng em.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A.  Bằng giọng nói nhẹ nhàng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B.  Cô giáo 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C.  Giảng bài cho chúng em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2. Với tiếng gáy của mình, chú gà gọi cả </a:t>
            </a:r>
            <a:r>
              <a:rPr lang="vi-VN" sz="2600" smtClean="0">
                <a:latin typeface="Tahoma" pitchFamily="34" charset="0"/>
                <a:cs typeface="Tahoma" pitchFamily="34" charset="0"/>
              </a:rPr>
              <a:t>đàn</a:t>
            </a:r>
            <a:r>
              <a:rPr lang="en-US" sz="2600" smtClean="0">
                <a:latin typeface="Tahoma" pitchFamily="34" charset="0"/>
                <a:cs typeface="Tahoma" pitchFamily="34" charset="0"/>
              </a:rPr>
              <a:t> thức dậy.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A.   Chú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B.   Gọi cả </a:t>
            </a:r>
            <a:r>
              <a:rPr lang="vi-VN" sz="2600" smtClean="0">
                <a:latin typeface="Tahoma" pitchFamily="34" charset="0"/>
                <a:cs typeface="Tahoma" pitchFamily="34" charset="0"/>
              </a:rPr>
              <a:t>đàn</a:t>
            </a:r>
            <a:r>
              <a:rPr lang="en-US" sz="2600" smtClean="0">
                <a:latin typeface="Tahoma" pitchFamily="34" charset="0"/>
                <a:cs typeface="Tahoma" pitchFamily="34" charset="0"/>
              </a:rPr>
              <a:t> thức dậy</a:t>
            </a:r>
          </a:p>
          <a:p>
            <a:pPr marL="514350" indent="-514350">
              <a:buFont typeface="Arial" charset="0"/>
              <a:buNone/>
            </a:pPr>
            <a:r>
              <a:rPr lang="en-US" sz="2600" smtClean="0">
                <a:latin typeface="Tahoma" pitchFamily="34" charset="0"/>
                <a:cs typeface="Tahoma" pitchFamily="34" charset="0"/>
              </a:rPr>
              <a:t>C.   Với tiếng gáy của mình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381000"/>
            <a:ext cx="4876800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TRÒ CH</a:t>
            </a:r>
            <a:r>
              <a:rPr lang="vi-VN" sz="20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Ơ</a:t>
            </a:r>
            <a:r>
              <a:rPr lang="en-US" sz="20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I: TÌM ĐỊA CHỈ ĐÚNG</a:t>
            </a:r>
          </a:p>
        </p:txBody>
      </p:sp>
      <p:sp>
        <p:nvSpPr>
          <p:cNvPr id="5" name="Oval 4"/>
          <p:cNvSpPr/>
          <p:nvPr/>
        </p:nvSpPr>
        <p:spPr>
          <a:xfrm>
            <a:off x="457200" y="2743200"/>
            <a:ext cx="457200" cy="457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5562600"/>
            <a:ext cx="457200" cy="457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CHÚC CÁC BẠN HỌC GIỎI</a:t>
            </a:r>
          </a:p>
        </p:txBody>
      </p:sp>
      <p:pic>
        <p:nvPicPr>
          <p:cNvPr id="17411" name="Picture 3" descr="172302j51pbs2j5m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81200"/>
            <a:ext cx="1905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172302j51pbs2j5m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981200"/>
            <a:ext cx="1905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878060mzmb0yx9vo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2895600"/>
            <a:ext cx="26860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I. </a:t>
            </a:r>
            <a:r>
              <a:rPr lang="en-US" sz="3600" u="sng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Nhận xét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Trạng ngữ </a:t>
            </a:r>
            <a:r>
              <a:rPr lang="vi-VN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được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 in nghiêng trong các câu sau trả lời cho câu hỏi gì?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a) 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Bằng món “mầm </a:t>
            </a:r>
            <a:r>
              <a:rPr lang="vi-VN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đá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” </a:t>
            </a:r>
            <a:r>
              <a:rPr lang="vi-VN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độc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đáo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, Trạng Quỳnh </a:t>
            </a:r>
            <a:r>
              <a:rPr lang="vi-VN" sz="2400" smtClean="0">
                <a:latin typeface="Tahoma" pitchFamily="34" charset="0"/>
                <a:cs typeface="Tahoma" pitchFamily="34" charset="0"/>
              </a:rPr>
              <a:t>đã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 giúp chúa Trịnh hiểu vì sao chúa th</a:t>
            </a:r>
            <a:r>
              <a:rPr lang="vi-VN" sz="2400" smtClean="0">
                <a:latin typeface="Tahoma" pitchFamily="34" charset="0"/>
                <a:cs typeface="Tahoma" pitchFamily="34" charset="0"/>
              </a:rPr>
              <a:t>ường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 </a:t>
            </a:r>
            <a:r>
              <a:rPr lang="vi-VN" sz="2400" smtClean="0">
                <a:latin typeface="Tahoma" pitchFamily="34" charset="0"/>
                <a:cs typeface="Tahoma" pitchFamily="34" charset="0"/>
              </a:rPr>
              <a:t>ă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n không ngon.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	 </a:t>
            </a:r>
            <a:r>
              <a:rPr lang="en-US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Bằng cái gì Trạng Quỳnh giúp chúa Trịnh hiểu vì sao   chúa th</a:t>
            </a:r>
            <a:r>
              <a:rPr lang="vi-VN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ường</a:t>
            </a:r>
            <a:r>
              <a:rPr lang="en-US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ă</a:t>
            </a:r>
            <a:r>
              <a:rPr lang="en-US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 không ngon miệng?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b) 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Với một chiếc kh</a:t>
            </a:r>
            <a:r>
              <a:rPr lang="vi-VN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ă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n bình dị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, nhà ảo thuật </a:t>
            </a:r>
            <a:r>
              <a:rPr lang="vi-VN" sz="2400" smtClean="0">
                <a:latin typeface="Tahoma" pitchFamily="34" charset="0"/>
                <a:cs typeface="Tahoma" pitchFamily="34" charset="0"/>
              </a:rPr>
              <a:t>đã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 tạo nên những tiết mục rất </a:t>
            </a:r>
            <a:r>
              <a:rPr lang="vi-VN" sz="2400" smtClean="0">
                <a:latin typeface="Tahoma" pitchFamily="34" charset="0"/>
                <a:cs typeface="Tahoma" pitchFamily="34" charset="0"/>
              </a:rPr>
              <a:t>đặc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 sắc.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	 </a:t>
            </a:r>
            <a:r>
              <a:rPr lang="en-US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Với cái gì nhà ảo thuật tạo nên những tiết mục </a:t>
            </a:r>
            <a:r>
              <a:rPr lang="vi-VN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đặc</a:t>
            </a:r>
            <a:r>
              <a:rPr lang="en-US" sz="24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sắc?</a:t>
            </a:r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2.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Loại trạng ngữ trên bổ sung cho câu ý nghĩa gì?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" y="3429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09600" y="5029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II. </a:t>
            </a:r>
            <a:r>
              <a:rPr lang="en-US" sz="3600" u="sng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Ghi nhớ</a:t>
            </a:r>
          </a:p>
        </p:txBody>
      </p:sp>
      <p:pic>
        <p:nvPicPr>
          <p:cNvPr id="4099" name="Content Placeholder 3" descr="93fc2a27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2286000"/>
            <a:ext cx="2686050" cy="2971800"/>
          </a:xfrm>
        </p:spPr>
      </p:pic>
      <p:sp>
        <p:nvSpPr>
          <p:cNvPr id="5" name="Oval Callout 4"/>
          <p:cNvSpPr/>
          <p:nvPr/>
        </p:nvSpPr>
        <p:spPr>
          <a:xfrm>
            <a:off x="4495800" y="1219200"/>
            <a:ext cx="3352800" cy="2819400"/>
          </a:xfrm>
          <a:prstGeom prst="wedgeEllipseCallout">
            <a:avLst>
              <a:gd name="adj1" fmla="val -89837"/>
              <a:gd name="adj2" fmla="val 22338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Trạng ngữ chỉ ph</a:t>
            </a:r>
            <a:r>
              <a:rPr lang="vi-VN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ươ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ng tiện th</a:t>
            </a:r>
            <a:r>
              <a:rPr lang="vi-VN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ường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mở </a:t>
            </a:r>
            <a:r>
              <a:rPr lang="vi-VN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đầu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bằng các từ </a:t>
            </a:r>
            <a:r>
              <a:rPr lang="en-US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bằng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với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và trả lời cho các câu hỏi </a:t>
            </a:r>
            <a:r>
              <a:rPr lang="en-US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Bằng cái gì? </a:t>
            </a:r>
            <a:r>
              <a:rPr lang="en-US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en-US" b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Với cái gì?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  <a:effectLst>
            <a:reflection blurRad="6350" stA="50000" endA="300" endPos="55000" dir="5400000" sy="-100000" algn="bl" rotWithShape="0"/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05000" y="457200"/>
            <a:ext cx="56388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QUÀ TẶNG CHO NG</a:t>
            </a:r>
            <a:r>
              <a:rPr lang="vi-VN" sz="24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ƯỜI</a:t>
            </a:r>
            <a:r>
              <a:rPr lang="en-US" sz="24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XUẤT SẮC</a:t>
            </a: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990600" y="2667000"/>
            <a:ext cx="2895600" cy="1600200"/>
          </a:xfrm>
          <a:prstGeom prst="rect">
            <a:avLst/>
          </a:prstGeom>
          <a:solidFill>
            <a:schemeClr val="accent6"/>
          </a:solidFill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5334000" y="2590800"/>
            <a:ext cx="2743200" cy="1600200"/>
          </a:xfrm>
          <a:prstGeom prst="rect">
            <a:avLst/>
          </a:prstGeom>
          <a:solidFill>
            <a:srgbClr val="FFFF00"/>
          </a:solidFill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3124200" y="4495800"/>
            <a:ext cx="2743200" cy="16002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>
                <a:latin typeface="Tahoma" pitchFamily="34" charset="0"/>
                <a:cs typeface="Tahoma" pitchFamily="34" charset="0"/>
              </a:rPr>
              <a:t>Một tràn pháo tay của cả lớp</a:t>
            </a:r>
          </a:p>
          <a:p>
            <a:pPr algn="ctr">
              <a:buFont typeface="Arial" charset="0"/>
              <a:buNone/>
            </a:pPr>
            <a:endParaRPr lang="en-US" smtClean="0"/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400800" y="5334000"/>
            <a:ext cx="1447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28956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endParaRPr lang="en-US" smtClean="0">
              <a:latin typeface="Tahoma" pitchFamily="34" charset="0"/>
              <a:cs typeface="Tahoma" pitchFamily="34" charset="0"/>
            </a:endParaRPr>
          </a:p>
          <a:p>
            <a:pPr algn="ctr">
              <a:buFont typeface="Arial" charset="0"/>
              <a:buNone/>
            </a:pPr>
            <a:r>
              <a:rPr lang="en-US" smtClean="0">
                <a:latin typeface="Tahoma" pitchFamily="34" charset="0"/>
                <a:cs typeface="Tahoma" pitchFamily="34" charset="0"/>
              </a:rPr>
              <a:t>Một chùm hoa </a:t>
            </a:r>
            <a:r>
              <a:rPr lang="vi-VN" smtClean="0">
                <a:latin typeface="Tahoma" pitchFamily="34" charset="0"/>
                <a:cs typeface="Tahoma" pitchFamily="34" charset="0"/>
              </a:rPr>
              <a:t>đ</a:t>
            </a:r>
            <a:r>
              <a:rPr lang="en-US" smtClean="0">
                <a:latin typeface="Tahoma" pitchFamily="34" charset="0"/>
                <a:cs typeface="Tahoma" pitchFamily="34" charset="0"/>
              </a:rPr>
              <a:t>iểm 10</a:t>
            </a:r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705600" y="5105400"/>
            <a:ext cx="1371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196" name="Picture 3" descr="172302j51pbs2j5m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3200400"/>
            <a:ext cx="1905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>
              <a:latin typeface="Tahoma" pitchFamily="34" charset="0"/>
              <a:cs typeface="Tahoma" pitchFamily="34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ahoma" pitchFamily="34" charset="0"/>
              <a:cs typeface="Tahoma" pitchFamily="34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ahoma" pitchFamily="34" charset="0"/>
              <a:cs typeface="Tahoma" pitchFamily="34" charset="0"/>
            </a:endParaRPr>
          </a:p>
          <a:p>
            <a:pPr algn="ctr">
              <a:buFont typeface="Arial" charset="0"/>
              <a:buNone/>
            </a:pPr>
            <a:r>
              <a:rPr lang="en-US" smtClean="0">
                <a:latin typeface="Tahoma" pitchFamily="34" charset="0"/>
                <a:cs typeface="Tahoma" pitchFamily="34" charset="0"/>
              </a:rPr>
              <a:t>Hai chùm hoa </a:t>
            </a:r>
            <a:r>
              <a:rPr lang="vi-VN" smtClean="0">
                <a:latin typeface="Tahoma" pitchFamily="34" charset="0"/>
                <a:cs typeface="Tahoma" pitchFamily="34" charset="0"/>
              </a:rPr>
              <a:t>đ</a:t>
            </a:r>
            <a:r>
              <a:rPr lang="en-US" smtClean="0">
                <a:latin typeface="Tahoma" pitchFamily="34" charset="0"/>
                <a:cs typeface="Tahoma" pitchFamily="34" charset="0"/>
              </a:rPr>
              <a:t>iểm giỏi</a:t>
            </a:r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781800" y="5181600"/>
            <a:ext cx="1447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220" name="Picture 3" descr="172302j51pbs2j5m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048000"/>
            <a:ext cx="1905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" descr="172302j51pbs2j5m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0"/>
            <a:ext cx="1905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79646"/>
                </a:solidFill>
                <a:latin typeface="Tahoma" pitchFamily="34" charset="0"/>
                <a:cs typeface="Tahoma" pitchFamily="34" charset="0"/>
              </a:rPr>
              <a:t>III. </a:t>
            </a:r>
            <a:r>
              <a:rPr lang="en-US" sz="3600" u="sng" smtClean="0">
                <a:solidFill>
                  <a:srgbClr val="F79646"/>
                </a:solidFill>
                <a:latin typeface="Tahoma" pitchFamily="34" charset="0"/>
                <a:cs typeface="Tahoma" pitchFamily="34" charset="0"/>
              </a:rPr>
              <a:t>Luyện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1.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Tìm trạng ngữ chỉ ph</a:t>
            </a:r>
            <a:r>
              <a:rPr lang="vi-VN" sz="2800" i="1" smtClean="0">
                <a:latin typeface="Tahoma" pitchFamily="34" charset="0"/>
                <a:cs typeface="Tahoma" pitchFamily="34" charset="0"/>
              </a:rPr>
              <a:t>ươ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ng tiện trong các câu sau:</a:t>
            </a:r>
          </a:p>
          <a:p>
            <a:pPr marL="514350" indent="-514350">
              <a:buFont typeface="Arial" charset="0"/>
              <a:buNone/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a)  Bằng một giọng thân tình, thầy khuyên chúng em gắng học bài, làm bài </a:t>
            </a:r>
            <a:r>
              <a:rPr lang="vi-VN" sz="2800" smtClean="0">
                <a:latin typeface="Tahoma" pitchFamily="34" charset="0"/>
                <a:cs typeface="Tahoma" pitchFamily="34" charset="0"/>
              </a:rPr>
              <a:t>đầy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</a:t>
            </a:r>
            <a:r>
              <a:rPr lang="vi-VN" sz="2800" smtClean="0">
                <a:latin typeface="Tahoma" pitchFamily="34" charset="0"/>
                <a:cs typeface="Tahoma" pitchFamily="34" charset="0"/>
              </a:rPr>
              <a:t>đủ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Font typeface="Arial" charset="0"/>
              <a:buNone/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b)  Với óc quan sát tinh tế và </a:t>
            </a:r>
            <a:r>
              <a:rPr lang="vi-VN" sz="2800" smtClean="0">
                <a:latin typeface="Tahoma" pitchFamily="34" charset="0"/>
                <a:cs typeface="Tahoma" pitchFamily="34" charset="0"/>
              </a:rPr>
              <a:t>đô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i bàn tay khéo léo, ng</a:t>
            </a:r>
            <a:r>
              <a:rPr lang="vi-VN" sz="2800" smtClean="0">
                <a:latin typeface="Tahoma" pitchFamily="34" charset="0"/>
                <a:cs typeface="Tahoma" pitchFamily="34" charset="0"/>
              </a:rPr>
              <a:t>ười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họa sĩ dân gian </a:t>
            </a:r>
            <a:r>
              <a:rPr lang="vi-VN" sz="2800" smtClean="0">
                <a:latin typeface="Tahoma" pitchFamily="34" charset="0"/>
                <a:cs typeface="Tahoma" pitchFamily="34" charset="0"/>
              </a:rPr>
              <a:t>đã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sáng tạo nên những bức tranh làng Hồ nổi tiếng.</a:t>
            </a:r>
          </a:p>
          <a:p>
            <a:pPr marL="514350" indent="-514350">
              <a:buFont typeface="Arial" charset="0"/>
              <a:buNone/>
            </a:pPr>
            <a:r>
              <a:rPr lang="en-US" sz="2800" b="1" smtClean="0">
                <a:latin typeface="Tahoma" pitchFamily="34" charset="0"/>
                <a:cs typeface="Tahoma" pitchFamily="34" charset="0"/>
              </a:rPr>
              <a:t>2.</a:t>
            </a:r>
            <a:r>
              <a:rPr lang="en-US" sz="280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Viết một </a:t>
            </a:r>
            <a:r>
              <a:rPr lang="vi-VN" sz="2800" i="1" smtClean="0">
                <a:latin typeface="Tahoma" pitchFamily="34" charset="0"/>
                <a:cs typeface="Tahoma" pitchFamily="34" charset="0"/>
              </a:rPr>
              <a:t>đ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oạn v</a:t>
            </a:r>
            <a:r>
              <a:rPr lang="vi-VN" sz="2800" i="1" smtClean="0">
                <a:latin typeface="Tahoma" pitchFamily="34" charset="0"/>
                <a:cs typeface="Tahoma" pitchFamily="34" charset="0"/>
              </a:rPr>
              <a:t>ă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n ngắn tả con vật mà em yêu thích, trong </a:t>
            </a:r>
            <a:r>
              <a:rPr lang="vi-VN" sz="2800" i="1" smtClean="0">
                <a:latin typeface="Tahoma" pitchFamily="34" charset="0"/>
                <a:cs typeface="Tahoma" pitchFamily="34" charset="0"/>
              </a:rPr>
              <a:t>đó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 có ít nhất một câu có trạng ngữ chỉ ph</a:t>
            </a:r>
            <a:r>
              <a:rPr lang="vi-VN" sz="2800" i="1" smtClean="0">
                <a:latin typeface="Tahoma" pitchFamily="34" charset="0"/>
                <a:cs typeface="Tahoma" pitchFamily="34" charset="0"/>
              </a:rPr>
              <a:t>ươ</a:t>
            </a:r>
            <a:r>
              <a:rPr lang="en-US" sz="2800" i="1" smtClean="0">
                <a:latin typeface="Tahoma" pitchFamily="34" charset="0"/>
                <a:cs typeface="Tahoma" pitchFamily="34" charset="0"/>
              </a:rPr>
              <a:t>ng tiện.</a:t>
            </a:r>
          </a:p>
          <a:p>
            <a:pPr marL="514350" indent="-514350">
              <a:buFont typeface="Arial" charset="0"/>
              <a:buAutoNum type="alphaLcParenR"/>
            </a:pPr>
            <a:endParaRPr lang="en-US" sz="280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Font typeface="Arial" charset="0"/>
              <a:buAutoNum type="alphaLcParenR"/>
            </a:pPr>
            <a:endParaRPr lang="en-US" sz="280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Font typeface="Arial" charset="0"/>
              <a:buAutoNum type="alphaLcParenR"/>
            </a:pPr>
            <a:endParaRPr lang="en-US" sz="2800" smtClean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2971800"/>
            <a:ext cx="39624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3886200"/>
            <a:ext cx="71628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533400"/>
            <a:ext cx="8534400" cy="52578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7184"/>
  <p:tag name="VIOLETTITLE" val="thêm trạng ngữ chỉ phương tiện cho câu"/>
  <p:tag name="VIOLETLESSON" val="65"/>
  <p:tag name="VIOLETCATID" val="8049778"/>
  <p:tag name="VIOLETSUBJECT" val="Luyện từ và câu 4"/>
  <p:tag name="VIOLETAUTHORID" val="3617198"/>
  <p:tag name="VIOLETAUTHORNAME" val="Nguyễn Văn Tuấn"/>
  <p:tag name="VIOLETAUTHORAVATAR" val="3617198.jpg"/>
  <p:tag name="VIOLETAUTHORADDRESS" val="truong tieu hoc binh phu c - tra vinh"/>
  <p:tag name="VIOLETAUTHORHOMEPAGE" val="http://violet.vn/ngvtuan1963"/>
  <p:tag name="VIOLETDATE" val="2014-04-24 10:08:01"/>
  <p:tag name="VIOLETHIT" val="208"/>
  <p:tag name="VIOLETLIKE" val="0"/>
  <p:tag name="MMPROD_NEXTUNIQUEID" val="10010"/>
  <p:tag name="MMPROD_UIDATA" val="&lt;database version=&quot;7.0&quot;&gt;&lt;object type=&quot;1&quot; unique_id=&quot;10001&quot;&gt;&lt;object type=&quot;2&quot; unique_id=&quot;10154&quot;&gt;&lt;object type=&quot;3&quot; unique_id=&quot;10155&quot;&gt;&lt;property id=&quot;20148&quot; value=&quot;5&quot;/&gt;&lt;property id=&quot;20300&quot; value=&quot;Slide 1&quot;/&gt;&lt;property id=&quot;20307&quot; value=&quot;272&quot;/&gt;&lt;/object&gt;&lt;object type=&quot;3&quot; unique_id=&quot;10156&quot;&gt;&lt;property id=&quot;20148&quot; value=&quot;5&quot;/&gt;&lt;property id=&quot;20300&quot; value=&quot;Slide 2 - &amp;quot;I. Nhận xét&amp;quot;&quot;/&gt;&lt;property id=&quot;20307&quot; value=&quot;257&quot;/&gt;&lt;/object&gt;&lt;object type=&quot;3&quot; unique_id=&quot;10157&quot;&gt;&lt;property id=&quot;20148&quot; value=&quot;5&quot;/&gt;&lt;property id=&quot;20300&quot; value=&quot;Slide 3 - &amp;quot;II. Ghi nhớ&amp;quot;&quot;/&gt;&lt;property id=&quot;20307&quot; value=&quot;258&quot;/&gt;&lt;/object&gt;&lt;object type=&quot;3&quot; unique_id=&quot;10158&quot;&gt;&lt;property id=&quot;20148&quot; value=&quot;5&quot;/&gt;&lt;property id=&quot;20300&quot; value=&quot;Slide 4&quot;/&gt;&lt;property id=&quot;20307&quot; value=&quot;260&quot;/&gt;&lt;/object&gt;&lt;object type=&quot;3&quot; unique_id=&quot;10159&quot;&gt;&lt;property id=&quot;20148&quot; value=&quot;5&quot;/&gt;&lt;property id=&quot;20300&quot; value=&quot;Slide 5&quot;/&gt;&lt;property id=&quot;20307&quot; value=&quot;262&quot;/&gt;&lt;/object&gt;&lt;object type=&quot;3&quot; unique_id=&quot;10160&quot;&gt;&lt;property id=&quot;20148&quot; value=&quot;5&quot;/&gt;&lt;property id=&quot;20300&quot; value=&quot;Slide 6&quot;/&gt;&lt;property id=&quot;20307&quot; value=&quot;261&quot;/&gt;&lt;/object&gt;&lt;object type=&quot;3&quot; unique_id=&quot;10161&quot;&gt;&lt;property id=&quot;20148&quot; value=&quot;5&quot;/&gt;&lt;property id=&quot;20300&quot; value=&quot;Slide 7&quot;/&gt;&lt;property id=&quot;20307&quot; value=&quot;263&quot;/&gt;&lt;/object&gt;&lt;object type=&quot;3&quot; unique_id=&quot;10162&quot;&gt;&lt;property id=&quot;20148&quot; value=&quot;5&quot;/&gt;&lt;property id=&quot;20300&quot; value=&quot;Slide 8 - &amp;quot;III. Luyện tập&amp;quot;&quot;/&gt;&lt;property id=&quot;20307&quot; value=&quot;264&quot;/&gt;&lt;/object&gt;&lt;object type=&quot;3&quot; unique_id=&quot;10163&quot;&gt;&lt;property id=&quot;20148&quot; value=&quot;5&quot;/&gt;&lt;property id=&quot;20300&quot; value=&quot;Slide 9&quot;/&gt;&lt;property id=&quot;20307&quot; value=&quot;265&quot;/&gt;&lt;/object&gt;&lt;object type=&quot;3&quot; unique_id=&quot;10164&quot;&gt;&lt;property id=&quot;20148&quot; value=&quot;5&quot;/&gt;&lt;property id=&quot;20300&quot; value=&quot;Slide 10&quot;/&gt;&lt;property id=&quot;20307&quot; value=&quot;266&quot;/&gt;&lt;/object&gt;&lt;object type=&quot;3&quot; unique_id=&quot;10165&quot;&gt;&lt;property id=&quot;20148&quot; value=&quot;5&quot;/&gt;&lt;property id=&quot;20300&quot; value=&quot;Slide 11&quot;/&gt;&lt;property id=&quot;20307&quot; value=&quot;267&quot;/&gt;&lt;/object&gt;&lt;object type=&quot;3&quot; unique_id=&quot;10166&quot;&gt;&lt;property id=&quot;20148&quot; value=&quot;5&quot;/&gt;&lt;property id=&quot;20300&quot; value=&quot;Slide 12&quot;/&gt;&lt;property id=&quot;20307&quot; value=&quot;268&quot;/&gt;&lt;/object&gt;&lt;object type=&quot;3&quot; unique_id=&quot;10167&quot;&gt;&lt;property id=&quot;20148&quot; value=&quot;5&quot;/&gt;&lt;property id=&quot;20300&quot; value=&quot;Slide 13&quot;/&gt;&lt;property id=&quot;20307&quot; value=&quot;269&quot;/&gt;&lt;/object&gt;&lt;object type=&quot;3&quot; unique_id=&quot;10168&quot;&gt;&lt;property id=&quot;20148&quot; value=&quot;5&quot;/&gt;&lt;property id=&quot;20300&quot; value=&quot;Slide 14&quot;/&gt;&lt;property id=&quot;20307&quot; value=&quot;270&quot;/&gt;&lt;/object&gt;&lt;object type=&quot;3&quot; unique_id=&quot;10169&quot;&gt;&lt;property id=&quot;20148&quot; value=&quot;5&quot;/&gt;&lt;property id=&quot;20300&quot; value=&quot;Slide 15&quot;/&gt;&lt;property id=&quot;20307&quot; value=&quot;271&quot;/&gt;&lt;/object&gt;&lt;/object&gt;&lt;object type=&quot;8&quot; unique_id=&quot;1018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346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Arial</vt:lpstr>
      <vt:lpstr>Tahoma</vt:lpstr>
      <vt:lpstr>Times New Roman</vt:lpstr>
      <vt:lpstr>Office Theme</vt:lpstr>
      <vt:lpstr>Slide 1</vt:lpstr>
      <vt:lpstr>I. Nhận xét</vt:lpstr>
      <vt:lpstr>II. Ghi nhớ</vt:lpstr>
      <vt:lpstr>Slide 4</vt:lpstr>
      <vt:lpstr>Slide 5</vt:lpstr>
      <vt:lpstr>Slide 6</vt:lpstr>
      <vt:lpstr>Slide 7</vt:lpstr>
      <vt:lpstr>III. Luyện tập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BẠN</dc:title>
  <dc:creator>DUCMINH</dc:creator>
  <cp:lastModifiedBy>AutoBVT</cp:lastModifiedBy>
  <cp:revision>13</cp:revision>
  <dcterms:created xsi:type="dcterms:W3CDTF">2014-04-18T11:18:59Z</dcterms:created>
  <dcterms:modified xsi:type="dcterms:W3CDTF">2016-04-29T03:02:08Z</dcterms:modified>
</cp:coreProperties>
</file>